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00CA-4169-69C4-5A6E-A491C85FC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839CF-323D-A138-7494-D161C065F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0A273-56D2-AC1D-2141-C0CD6AD55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C843-B9F2-43C9-86CD-B1A3371C2A22}" type="datetimeFigureOut">
              <a:rPr lang="LID4096" smtClean="0"/>
              <a:t>05/16/2024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60162-BF0E-A47E-8748-EFEC8BB20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E23B4-D216-ED4C-02EE-270DD68D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2390-C6B8-4BE9-9E4A-5BF6F604A86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6984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580CC-070D-246F-F806-C1E448C3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45752-51E8-2305-DED9-3CF680A57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66675-48AD-D721-6934-99BFBD614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C843-B9F2-43C9-86CD-B1A3371C2A22}" type="datetimeFigureOut">
              <a:rPr lang="LID4096" smtClean="0"/>
              <a:t>05/16/2024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0DC8E-F2A6-03E7-C833-2DF13C6A5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447C2-F047-7EFD-34E8-2B646F9A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2390-C6B8-4BE9-9E4A-5BF6F604A86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2245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F8E253-E5B6-7122-3581-2B4255502F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2FBBC0-815D-972D-A755-C8BF6C548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D2FA3-F9E0-EAC0-303C-7EDEB5D6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C843-B9F2-43C9-86CD-B1A3371C2A22}" type="datetimeFigureOut">
              <a:rPr lang="LID4096" smtClean="0"/>
              <a:t>05/16/2024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A5CBE-0A97-629E-5709-C0A8CDB08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632BD-F68B-BC28-C2AC-38F53015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2390-C6B8-4BE9-9E4A-5BF6F604A86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149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927F-42FE-E597-80CC-B45483203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EB960-A62D-5E1A-8619-C37C7CDCB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32DC0-BB6F-EAAE-0703-C44BCE240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C843-B9F2-43C9-86CD-B1A3371C2A22}" type="datetimeFigureOut">
              <a:rPr lang="LID4096" smtClean="0"/>
              <a:t>05/16/2024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59F90-88B6-EF67-C002-FC626BD03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78A93-3E46-EF63-7C2F-F7554196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2390-C6B8-4BE9-9E4A-5BF6F604A86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8730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C04E3-9A32-001C-326E-DC9CCD168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875EB-A808-5668-643F-0CD904FBB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90930-8A7C-9D4E-EDF5-C4C818423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C843-B9F2-43C9-86CD-B1A3371C2A22}" type="datetimeFigureOut">
              <a:rPr lang="LID4096" smtClean="0"/>
              <a:t>05/16/2024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45BC-BA42-7C32-2607-1E507611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33322-4EE1-0F73-1FC0-7929C7D1C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2390-C6B8-4BE9-9E4A-5BF6F604A86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6123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A280D-4A5D-A448-ACBE-8E7151D6B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FFED7-34B1-02BB-40F6-0F673DC833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A9837-5F38-4216-6941-B1F7AB276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9438C-BA53-0879-C626-B81A7AA0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C843-B9F2-43C9-86CD-B1A3371C2A22}" type="datetimeFigureOut">
              <a:rPr lang="LID4096" smtClean="0"/>
              <a:t>05/16/2024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15192-9E2D-D17A-467D-6CCF5BBC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A25CB-A067-DC52-8628-226824F0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2390-C6B8-4BE9-9E4A-5BF6F604A86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9963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BA18C-DDE4-48E2-AEA4-533A7768B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28868-63D7-5AB1-BD23-D1EBC7D5D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E4264-0955-04E3-606C-85462642D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B4AFBA-3B50-DD28-EC7F-158B88D67D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8DCFB-5B99-3613-9FA0-908C1C4E97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B76BB2-65E0-4C70-406D-5E38C6258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C843-B9F2-43C9-86CD-B1A3371C2A22}" type="datetimeFigureOut">
              <a:rPr lang="LID4096" smtClean="0"/>
              <a:t>05/16/2024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656828-BBAC-9B6D-A7B4-8960B04E8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DB05FA-1D93-ADDD-31D3-FDA61A8B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2390-C6B8-4BE9-9E4A-5BF6F604A86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3976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9CBE3-95A4-B50E-1233-0B53B1036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9AF87-FA26-13A8-0128-8A4F98F30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C843-B9F2-43C9-86CD-B1A3371C2A22}" type="datetimeFigureOut">
              <a:rPr lang="LID4096" smtClean="0"/>
              <a:t>05/16/2024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D0B5F-8251-9431-4134-B4CBF7B8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7E3B9-2613-8AAB-B9A7-9734BE21B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2390-C6B8-4BE9-9E4A-5BF6F604A86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6484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A08ED0-D28C-3888-9F0C-951A062FC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C843-B9F2-43C9-86CD-B1A3371C2A22}" type="datetimeFigureOut">
              <a:rPr lang="LID4096" smtClean="0"/>
              <a:t>05/16/2024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6A8ADC-37F8-31D3-97C0-5F5B33FC3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A3393-70AB-88DE-D69F-3CBF7A73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2390-C6B8-4BE9-9E4A-5BF6F604A86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0990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9C36-B19A-7D8E-EF60-0987BC80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3111A-9EC8-25E6-F695-2BDECAF8C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41CF7-17BB-6088-463D-D06C0FEC8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DC5F6-23BB-9480-8558-0D32E3F0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C843-B9F2-43C9-86CD-B1A3371C2A22}" type="datetimeFigureOut">
              <a:rPr lang="LID4096" smtClean="0"/>
              <a:t>05/16/2024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8A430-51ED-0646-9005-D68A2BE1A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3615F-1817-7EB1-C2D8-E7E2B115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2390-C6B8-4BE9-9E4A-5BF6F604A86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1188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378FF-5CAE-EE0F-D147-BF44B3D9C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98B52-E16A-AECA-AA15-0A35F8B42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C3937-1345-F75F-E8CA-5E0E24EC2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85ED8-1355-392C-BD39-5896E7B7C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C843-B9F2-43C9-86CD-B1A3371C2A22}" type="datetimeFigureOut">
              <a:rPr lang="LID4096" smtClean="0"/>
              <a:t>05/16/2024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62808-4A6E-68DA-3261-EE5F3D49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F05A9-CAFC-0C89-34C3-D4D65B3C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2390-C6B8-4BE9-9E4A-5BF6F604A86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5274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A1E9B-0CA6-E5EE-D014-4700FEBB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CA813-25B4-571E-46C4-732CA7089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C7C8-3C4C-114C-E350-A4234A9FA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E8C843-B9F2-43C9-86CD-B1A3371C2A22}" type="datetimeFigureOut">
              <a:rPr lang="LID4096" smtClean="0"/>
              <a:t>05/16/2024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4D927-A305-65D6-6B49-B21E6FC18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C1499-4CE1-71FD-6AF6-19C1D2840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B22390-C6B8-4BE9-9E4A-5BF6F604A86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3730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757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2EFDB3CC569C4C8709EF2E2FCD4DD1" ma:contentTypeVersion="22" ma:contentTypeDescription="Create a new document." ma:contentTypeScope="" ma:versionID="42824c4117f7fea1ad09fdd8a73b81a7">
  <xsd:schema xmlns:xsd="http://www.w3.org/2001/XMLSchema" xmlns:xs="http://www.w3.org/2001/XMLSchema" xmlns:p="http://schemas.microsoft.com/office/2006/metadata/properties" xmlns:ns1="http://schemas.microsoft.com/sharepoint/v3" xmlns:ns2="5bb30524-c5cc-4ab6-b3e3-7acb34e1d48a" xmlns:ns3="8d39dae6-3a04-4f8f-91ef-910acbbf4883" xmlns:ns4="http://schemas.microsoft.com/sharepoint/v3/fields" targetNamespace="http://schemas.microsoft.com/office/2006/metadata/properties" ma:root="true" ma:fieldsID="a7d4f926a14738ae77fac46e339fd201" ns1:_="" ns2:_="" ns3:_="" ns4:_="">
    <xsd:import namespace="http://schemas.microsoft.com/sharepoint/v3"/>
    <xsd:import namespace="5bb30524-c5cc-4ab6-b3e3-7acb34e1d48a"/>
    <xsd:import namespace="8d39dae6-3a04-4f8f-91ef-910acbbf488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Statu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4:_Forma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b30524-c5cc-4ab6-b3e3-7acb34e1d4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Status" ma:index="16" nillable="true" ma:displayName="Status" ma:format="Dropdown" ma:internalName="Statu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3f1b091-0422-4f9c-b31b-6eb16863af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39dae6-3a04-4f8f-91ef-910acbbf488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37f5380c-2a5e-41a0-9e8f-614032ea020b}" ma:internalName="TaxCatchAll" ma:showField="CatchAllData" ma:web="8d39dae6-3a04-4f8f-91ef-910acbbf48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Format" ma:index="27" nillable="true" ma:displayName="Format" ma:description="Media-type, file format or dimensions" ma:internalName="_Forma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5bb30524-c5cc-4ab6-b3e3-7acb34e1d48a">
      <Terms xmlns="http://schemas.microsoft.com/office/infopath/2007/PartnerControls"/>
    </lcf76f155ced4ddcb4097134ff3c332f>
    <_Format xmlns="http://schemas.microsoft.com/sharepoint/v3/fields" xsi:nil="true"/>
    <TaxCatchAll xmlns="8d39dae6-3a04-4f8f-91ef-910acbbf4883" xsi:nil="true"/>
    <Status xmlns="5bb30524-c5cc-4ab6-b3e3-7acb34e1d48a" xsi:nil="true"/>
    <SharedWithUsers xmlns="8d39dae6-3a04-4f8f-91ef-910acbbf4883">
      <UserInfo>
        <DisplayName>Catherine  DE TIEGE</DisplayName>
        <AccountId>22</AccountId>
        <AccountType/>
      </UserInfo>
      <UserInfo>
        <DisplayName>Fernanda Arce</DisplayName>
        <AccountId>33</AccountId>
        <AccountType/>
      </UserInfo>
      <UserInfo>
        <DisplayName>Araya Lakew</DisplayName>
        <AccountId>13</AccountId>
        <AccountType/>
      </UserInfo>
      <UserInfo>
        <DisplayName>Julia Mackinlay</DisplayName>
        <AccountId>1212</AccountId>
        <AccountType/>
      </UserInfo>
      <UserInfo>
        <DisplayName>Reema Parmar</DisplayName>
        <AccountId>32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89695D4-9EDB-45F0-B7CB-EDAA6A0F7CEA}"/>
</file>

<file path=customXml/itemProps2.xml><?xml version="1.0" encoding="utf-8"?>
<ds:datastoreItem xmlns:ds="http://schemas.openxmlformats.org/officeDocument/2006/customXml" ds:itemID="{BF6BBE9C-5F39-43ED-B79A-6915D4403602}"/>
</file>

<file path=customXml/itemProps3.xml><?xml version="1.0" encoding="utf-8"?>
<ds:datastoreItem xmlns:ds="http://schemas.openxmlformats.org/officeDocument/2006/customXml" ds:itemID="{F50EBA59-BE81-47D8-9FDF-7C382717EAC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 Design</dc:creator>
  <cp:lastModifiedBy>Cath Design</cp:lastModifiedBy>
  <cp:revision>1</cp:revision>
  <dcterms:created xsi:type="dcterms:W3CDTF">2024-05-16T09:29:41Z</dcterms:created>
  <dcterms:modified xsi:type="dcterms:W3CDTF">2024-05-16T09:30:27Z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0x010100952EFDB3CC569C4C8709EF2E2FCD4DD1</vt:lpwstr>
  </property>
</Properties>
</file>